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9"/>
  </p:notesMasterIdLst>
  <p:sldIdLst>
    <p:sldId id="280" r:id="rId2"/>
    <p:sldId id="281" r:id="rId3"/>
    <p:sldId id="314" r:id="rId4"/>
    <p:sldId id="302" r:id="rId5"/>
    <p:sldId id="303" r:id="rId6"/>
    <p:sldId id="304" r:id="rId7"/>
    <p:sldId id="315" r:id="rId8"/>
    <p:sldId id="308" r:id="rId9"/>
    <p:sldId id="316" r:id="rId10"/>
    <p:sldId id="318" r:id="rId11"/>
    <p:sldId id="307" r:id="rId12"/>
    <p:sldId id="309" r:id="rId13"/>
    <p:sldId id="310" r:id="rId14"/>
    <p:sldId id="317" r:id="rId15"/>
    <p:sldId id="319" r:id="rId16"/>
    <p:sldId id="312" r:id="rId17"/>
    <p:sldId id="31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008F00"/>
    <a:srgbClr val="521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88822" autoAdjust="0"/>
  </p:normalViewPr>
  <p:slideViewPr>
    <p:cSldViewPr>
      <p:cViewPr varScale="1">
        <p:scale>
          <a:sx n="101" d="100"/>
          <a:sy n="101" d="100"/>
        </p:scale>
        <p:origin x="25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73B67-A78A-47D3-BFC5-34D87AD42E11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E6DBB-CE7F-4761-AB97-C25CDFE4CE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40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GB" altLang="en-US" dirty="0">
              <a:ea typeface="ＭＳ Ｐゴシック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4C4F6A52-4B16-B543-918A-43760DE54BB3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66103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0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1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2314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914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5144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35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84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97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7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1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8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9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9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4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9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1"/>
          <p:cNvSpPr txBox="1">
            <a:spLocks noChangeArrowheads="1"/>
          </p:cNvSpPr>
          <p:nvPr/>
        </p:nvSpPr>
        <p:spPr bwMode="auto">
          <a:xfrm>
            <a:off x="-762000" y="849036"/>
            <a:ext cx="9753600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/>
            <a:r>
              <a:rPr lang="en-GB" altLang="en-US" sz="4400" b="1">
                <a:solidFill>
                  <a:schemeClr val="accent1">
                    <a:lumMod val="75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Progression in the </a:t>
            </a:r>
          </a:p>
          <a:p>
            <a:pPr algn="ctr"/>
            <a:r>
              <a:rPr lang="en-GB" altLang="en-US" sz="4400" b="1">
                <a:solidFill>
                  <a:schemeClr val="accent1">
                    <a:lumMod val="75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use of commas</a:t>
            </a:r>
          </a:p>
          <a:p>
            <a:pPr algn="ctr"/>
            <a:r>
              <a:rPr lang="en-GB" altLang="en-US" sz="4400" b="1" dirty="0">
                <a:solidFill>
                  <a:schemeClr val="accent1">
                    <a:lumMod val="75000"/>
                  </a:schemeClr>
                </a:solidFill>
                <a:latin typeface="Bradley Hand" charset="0"/>
                <a:ea typeface="Bradley Hand" charset="0"/>
                <a:cs typeface="Bradley Hand" charset="0"/>
              </a:rPr>
              <a:t> (Y1 – Y6)</a:t>
            </a:r>
          </a:p>
          <a:p>
            <a:endParaRPr lang="en-GB" altLang="en-US" sz="3200" b="1" dirty="0">
              <a:solidFill>
                <a:schemeClr val="bg1"/>
              </a:solidFill>
            </a:endParaRPr>
          </a:p>
        </p:txBody>
      </p:sp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609600" y="3124200"/>
            <a:ext cx="4419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GB" altLang="en-US" sz="2400">
              <a:solidFill>
                <a:srgbClr val="424242"/>
              </a:solidFill>
              <a:latin typeface="Arial Bold" charset="0"/>
            </a:endParaRPr>
          </a:p>
        </p:txBody>
      </p:sp>
      <p:sp>
        <p:nvSpPr>
          <p:cNvPr id="2052" name="Text Box 14"/>
          <p:cNvSpPr txBox="1">
            <a:spLocks noChangeArrowheads="1"/>
          </p:cNvSpPr>
          <p:nvPr/>
        </p:nvSpPr>
        <p:spPr bwMode="auto">
          <a:xfrm>
            <a:off x="789296" y="6094413"/>
            <a:ext cx="510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000" dirty="0">
                <a:solidFill>
                  <a:schemeClr val="bg1"/>
                </a:solidFill>
              </a:rPr>
              <a:t>Department of Children’s Services</a:t>
            </a:r>
            <a:endParaRPr lang="en-US" altLang="en-US" sz="2000" dirty="0">
              <a:solidFill>
                <a:srgbClr val="FF9900"/>
              </a:solidFill>
            </a:endParaRPr>
          </a:p>
        </p:txBody>
      </p:sp>
      <p:pic>
        <p:nvPicPr>
          <p:cNvPr id="7" name="Picture 6" descr="N:\ES\Achievement Service\HomeAreas\HomeAreaAP\Alison Philipson Literacy\IMG_155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582" y="0"/>
            <a:ext cx="2076450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12" y="3111500"/>
            <a:ext cx="6646992" cy="349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04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5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77724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 after a fronted adverbial.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When Little Red Riding Hood saw that the wolf had dressed up </a:t>
            </a:r>
            <a:r>
              <a:rPr lang="en-US" sz="3600"/>
              <a:t>in Grandma’s </a:t>
            </a:r>
            <a:r>
              <a:rPr lang="en-US" sz="3600" dirty="0"/>
              <a:t>clothes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she ran as fast as she could out of the cottage and back through the wood.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766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76962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indicate parenthesis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The wolf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who was dressed in Grandma’s clothes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leered at Little Red riding Hood as she entered the cottage.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128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0866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avoid ambiguity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“Let’s eat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Grandma,” said Little Red Riding Hood.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918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71628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separate items in a list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took eggs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butter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biscuits and flowers to her grandma.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961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70866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 before or after a </a:t>
            </a:r>
          </a:p>
          <a:p>
            <a:pPr marL="0" indent="0" algn="just">
              <a:buNone/>
            </a:pPr>
            <a:r>
              <a:rPr lang="en-US" sz="3600" dirty="0"/>
              <a:t>reporting clause in direct speech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“What big ears you’ve got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” said Little Red Riding Hood.</a:t>
            </a: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said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“What big ears you’ve got.”</a:t>
            </a:r>
          </a:p>
        </p:txBody>
      </p:sp>
    </p:spTree>
    <p:extLst>
      <p:ext uri="{BB962C8B-B14F-4D97-AF65-F5344CB8AC3E}">
        <p14:creationId xmlns:p14="http://schemas.microsoft.com/office/powerpoint/2010/main" val="162126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5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77724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 after a fronted adverbial.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When Little Red Riding Hood saw that the wolf had dressed up </a:t>
            </a:r>
            <a:r>
              <a:rPr lang="en-US" sz="3600"/>
              <a:t>in Grandma’s </a:t>
            </a:r>
            <a:r>
              <a:rPr lang="en-US" sz="3600" dirty="0"/>
              <a:t>clothes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she ran as fast as she could out of the cottage and back through the wood.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792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76962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indicate parenthesis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The wolf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who was dressed in Grandma’s clothes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leered at Little Red riding Hood as she entered the cottage.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76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0866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avoid ambiguity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“Let’s eat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Grandma,” said Little Red Riding Hood.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6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20800"/>
            <a:ext cx="71628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No use of commas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41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20800"/>
            <a:ext cx="71628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separate items in a list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took eggs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butter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biscuits and flowers to her grandma.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04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2225"/>
            <a:ext cx="71628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separate items in a list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took eggs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butter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biscuits and flowers to her grandma.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20800"/>
            <a:ext cx="71628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separate items in a list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took eggs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butter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biscuits and flowers to her grandma.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>
                <a:latin typeface="Bradley Hand" charset="0"/>
                <a:ea typeface="Bradley Hand" charset="0"/>
                <a:cs typeface="Bradley Hand" charset="0"/>
              </a:rPr>
              <a:t>Y4</a:t>
            </a:r>
            <a:endParaRPr lang="en-US" sz="4400" dirty="0">
              <a:latin typeface="Bradley Hand" charset="0"/>
              <a:ea typeface="Bradley Hand" charset="0"/>
              <a:cs typeface="Bradley Ha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70866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 before or after a </a:t>
            </a:r>
          </a:p>
          <a:p>
            <a:pPr marL="0" indent="0" algn="just">
              <a:buNone/>
            </a:pPr>
            <a:r>
              <a:rPr lang="en-US" sz="3600" dirty="0"/>
              <a:t>reporting clause in direct speech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“What big ears you’ve got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” said Little Red Riding Hood.</a:t>
            </a: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said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“What big ears you’ve got.”</a:t>
            </a:r>
          </a:p>
        </p:txBody>
      </p:sp>
    </p:spTree>
    <p:extLst>
      <p:ext uri="{BB962C8B-B14F-4D97-AF65-F5344CB8AC3E}">
        <p14:creationId xmlns:p14="http://schemas.microsoft.com/office/powerpoint/2010/main" val="76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5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>
                <a:latin typeface="Bradley Hand" charset="0"/>
                <a:ea typeface="Bradley Hand" charset="0"/>
                <a:cs typeface="Bradley Hand" charset="0"/>
              </a:rPr>
              <a:t>Y4</a:t>
            </a:r>
            <a:endParaRPr lang="en-US" sz="4400" dirty="0">
              <a:latin typeface="Bradley Hand" charset="0"/>
              <a:ea typeface="Bradley Hand" charset="0"/>
              <a:cs typeface="Bradley Ha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77724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 after a fronted adverbial.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When Little Red Riding Hood saw that the wolf had dressed up in Grandma’s clothes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she ran as fast as she could out of the cottage and back through the wood. 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9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71628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Commas to separate items in a list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took eggs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butter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biscuits and flowers to her grandma.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39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6347713" cy="13208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Bradley Hand" charset="0"/>
                <a:ea typeface="Bradley Hand" charset="0"/>
                <a:cs typeface="Bradley Hand" charset="0"/>
              </a:rPr>
              <a:t>Y5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7086600" cy="6172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Comma before or after a </a:t>
            </a:r>
          </a:p>
          <a:p>
            <a:pPr marL="0" indent="0" algn="just">
              <a:buNone/>
            </a:pPr>
            <a:r>
              <a:rPr lang="en-US" sz="3600" dirty="0"/>
              <a:t>reporting clause in direct speech . . .</a:t>
            </a: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“What big ears you’ve got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” said Little Red Riding Hood.</a:t>
            </a:r>
          </a:p>
          <a:p>
            <a:pPr marL="0" indent="0" algn="just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600" dirty="0"/>
              <a:t>Little Red Riding Hood said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/>
              <a:t> “What big ears you’ve got.”</a:t>
            </a:r>
          </a:p>
        </p:txBody>
      </p:sp>
    </p:spTree>
    <p:extLst>
      <p:ext uri="{BB962C8B-B14F-4D97-AF65-F5344CB8AC3E}">
        <p14:creationId xmlns:p14="http://schemas.microsoft.com/office/powerpoint/2010/main" val="77328909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1009</TotalTime>
  <Words>503</Words>
  <Application>Microsoft Macintosh PowerPoint</Application>
  <PresentationFormat>On-screen Show (4:3)</PresentationFormat>
  <Paragraphs>76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Bold</vt:lpstr>
      <vt:lpstr>Bradley Hand</vt:lpstr>
      <vt:lpstr>Calibri</vt:lpstr>
      <vt:lpstr>Trebuchet MS</vt:lpstr>
      <vt:lpstr>Wingdings 3</vt:lpstr>
      <vt:lpstr>Facet</vt:lpstr>
      <vt:lpstr>PowerPoint Presentation</vt:lpstr>
      <vt:lpstr>Y1</vt:lpstr>
      <vt:lpstr>Y2</vt:lpstr>
      <vt:lpstr>Y3</vt:lpstr>
      <vt:lpstr>Y4</vt:lpstr>
      <vt:lpstr>Y4</vt:lpstr>
      <vt:lpstr>Y4</vt:lpstr>
      <vt:lpstr>Y5</vt:lpstr>
      <vt:lpstr>Y5</vt:lpstr>
      <vt:lpstr>Y5</vt:lpstr>
      <vt:lpstr>Y5</vt:lpstr>
      <vt:lpstr>Y5</vt:lpstr>
      <vt:lpstr>Y6</vt:lpstr>
      <vt:lpstr>Y6</vt:lpstr>
      <vt:lpstr>Y6</vt:lpstr>
      <vt:lpstr>Y6</vt:lpstr>
      <vt:lpstr>Y6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Philipson</dc:creator>
  <cp:lastModifiedBy>Microsoft Office User</cp:lastModifiedBy>
  <cp:revision>149</cp:revision>
  <dcterms:created xsi:type="dcterms:W3CDTF">2006-08-16T00:00:00Z</dcterms:created>
  <dcterms:modified xsi:type="dcterms:W3CDTF">2020-10-27T12:17:01Z</dcterms:modified>
</cp:coreProperties>
</file>